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1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B21D-61A1-4ACA-8F94-C1CBFE55754C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763C-855A-4B14-A293-CA4E99596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7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9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53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2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0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1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53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9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0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06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63C-855A-4B14-A293-CA4E99596AC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8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9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8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2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9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4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FE72-D020-467F-8071-BAA1C46F07C5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9167-DFAF-4C7A-AD5A-A2795C6A5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795" y="0"/>
            <a:ext cx="13716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361" y="399031"/>
            <a:ext cx="8752764" cy="177096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fr-FR" dirty="0" smtClean="0"/>
              <a:t>Stage équipier scientifique</a:t>
            </a:r>
            <a:br>
              <a:rPr lang="fr-FR" dirty="0" smtClean="0"/>
            </a:br>
            <a:r>
              <a:rPr lang="fr-FR" dirty="0" smtClean="0"/>
              <a:t>Aven de </a:t>
            </a:r>
            <a:r>
              <a:rPr lang="fr-FR" dirty="0" smtClean="0"/>
              <a:t>la Salamandre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361" y="2482921"/>
            <a:ext cx="11109278" cy="2919073"/>
          </a:xfrm>
          <a:solidFill>
            <a:srgbClr val="FFFFFF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fr-FR" sz="4800" dirty="0" smtClean="0">
                <a:latin typeface="+mj-lt"/>
              </a:rPr>
              <a:t>Comment la déformation des stalagmites a-t-elle été influencée par la configuration et la dynamique du cône d’éboulis de </a:t>
            </a:r>
            <a:r>
              <a:rPr lang="fr-FR" sz="4800" dirty="0" smtClean="0">
                <a:latin typeface="+mj-lt"/>
              </a:rPr>
              <a:t>l’Aven de </a:t>
            </a:r>
            <a:r>
              <a:rPr lang="fr-FR" sz="4800" dirty="0" smtClean="0">
                <a:latin typeface="+mj-lt"/>
              </a:rPr>
              <a:t>la Salamandre ?</a:t>
            </a:r>
            <a:endParaRPr lang="fr-FR" sz="480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78" y="355980"/>
            <a:ext cx="2044861" cy="17709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1361" y="5629469"/>
            <a:ext cx="1969827" cy="92333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BINSSE Thomas, </a:t>
            </a:r>
          </a:p>
          <a:p>
            <a:r>
              <a:rPr lang="fr-FR" dirty="0" smtClean="0"/>
              <a:t>DEBOURG Anaïs, </a:t>
            </a:r>
          </a:p>
          <a:p>
            <a:r>
              <a:rPr lang="fr-FR" dirty="0" smtClean="0"/>
              <a:t>DUBOIS Jean-Noël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605778" y="5714922"/>
            <a:ext cx="1969827" cy="646331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mai 2015</a:t>
            </a:r>
          </a:p>
          <a:p>
            <a:pPr algn="r"/>
            <a:r>
              <a:rPr lang="fr-FR" dirty="0" err="1" smtClean="0"/>
              <a:t>Méjannes</a:t>
            </a:r>
            <a:r>
              <a:rPr lang="fr-FR" dirty="0" smtClean="0"/>
              <a:t>-le-Clap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Etude de massifs de stalagmites 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et stalactites associés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38706" y="6304655"/>
            <a:ext cx="644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Figure 8 : Décalage des massifs du sol et du plafond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r="61017"/>
          <a:stretch/>
        </p:blipFill>
        <p:spPr>
          <a:xfrm>
            <a:off x="696036" y="1466040"/>
            <a:ext cx="4653886" cy="4701246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1" y="2540726"/>
            <a:ext cx="6115047" cy="22496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52125" y="6304655"/>
            <a:ext cx="644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Figure 9 : Calculs de décalage des deux massifs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Etude de massifs de stalagmites 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et stalactites associés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8201" y="6304655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Figure 10 : Stéréogramme des directions des visées sur stalagmites (à gauche) et sur stalactites (à droite)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8847" t="13573" r="28671" b="11054"/>
          <a:stretch/>
        </p:blipFill>
        <p:spPr>
          <a:xfrm>
            <a:off x="1501250" y="1816236"/>
            <a:ext cx="4380932" cy="43701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8846" t="13573" r="28462" b="11241"/>
          <a:stretch/>
        </p:blipFill>
        <p:spPr>
          <a:xfrm>
            <a:off x="5882182" y="1813186"/>
            <a:ext cx="4407090" cy="43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71781" y="5649562"/>
            <a:ext cx="644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FF00"/>
                </a:solidFill>
              </a:rPr>
              <a:t>Merci de votre attention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 35 stalagmites analysés dans la cavité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 Différentes zones répertoriées dans la cavité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Une répartition non aléatoire des concrétions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 Différentes méthodes disponibles pour ce genre d’analyse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SOMMAIRE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Présentation de la cavité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Observation et problématique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Méthode et cartographie du sol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Etude des coupes de l’éboulis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Analyse des stalagmites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Etude des massifs de stalactites et stalagmites associés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37" y="0"/>
            <a:ext cx="711106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176" y="242295"/>
            <a:ext cx="6681716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Présentation de la cavité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9809" y="1810153"/>
            <a:ext cx="5049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Connue de Robert </a:t>
            </a:r>
            <a:r>
              <a:rPr lang="fr-FR" dirty="0" smtClean="0">
                <a:solidFill>
                  <a:srgbClr val="FFFF00"/>
                </a:solidFill>
              </a:rPr>
              <a:t>De Joly </a:t>
            </a:r>
            <a:r>
              <a:rPr lang="fr-FR" dirty="0" smtClean="0">
                <a:solidFill>
                  <a:srgbClr val="FFFF00"/>
                </a:solidFill>
              </a:rPr>
              <a:t>mais jamais visitée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Première visite en </a:t>
            </a:r>
            <a:r>
              <a:rPr lang="fr-FR" dirty="0" smtClean="0">
                <a:solidFill>
                  <a:srgbClr val="FFFF00"/>
                </a:solidFill>
              </a:rPr>
              <a:t>1964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Géologie : Calcaire </a:t>
            </a:r>
            <a:r>
              <a:rPr lang="fr-FR" dirty="0" err="1">
                <a:solidFill>
                  <a:srgbClr val="FFFF00"/>
                </a:solidFill>
              </a:rPr>
              <a:t>U</a:t>
            </a:r>
            <a:r>
              <a:rPr lang="fr-FR" dirty="0" err="1" smtClean="0">
                <a:solidFill>
                  <a:srgbClr val="FFFF00"/>
                </a:solidFill>
              </a:rPr>
              <a:t>rgonien</a:t>
            </a:r>
            <a:r>
              <a:rPr lang="fr-FR" dirty="0" smtClean="0">
                <a:solidFill>
                  <a:srgbClr val="FFFF00"/>
                </a:solidFill>
              </a:rPr>
              <a:t> du Barrémien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Altitude : 215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Dimension de la salle : &gt;120 m de </a:t>
            </a:r>
            <a:r>
              <a:rPr lang="fr-FR" dirty="0" smtClean="0">
                <a:solidFill>
                  <a:srgbClr val="FFFF00"/>
                </a:solidFill>
              </a:rPr>
              <a:t>diamètre, </a:t>
            </a:r>
            <a:r>
              <a:rPr lang="fr-FR" dirty="0" smtClean="0">
                <a:solidFill>
                  <a:srgbClr val="FFFF00"/>
                </a:solidFill>
              </a:rPr>
              <a:t>puits de 48m, profondeur : -88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Ouverte au public  : juin 2013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02305" y="5977719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Figure 1 : Topographie de l’Aven de la Salamandre – SCSP mai 1981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051" y="228647"/>
            <a:ext cx="6681716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Observation et problématique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sp>
        <p:nvSpPr>
          <p:cNvPr id="6" name="ZoneTexte 5"/>
          <p:cNvSpPr txBox="1"/>
          <p:nvPr/>
        </p:nvSpPr>
        <p:spPr>
          <a:xfrm>
            <a:off x="224051" y="1864744"/>
            <a:ext cx="63541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FFFF00"/>
                </a:solidFill>
              </a:rPr>
              <a:t>De nombreuses stalagmites sont penchées ou translatées. Pourquoi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dirty="0" smtClean="0">
                <a:solidFill>
                  <a:srgbClr val="FFFF00"/>
                </a:solidFill>
              </a:rPr>
              <a:t>Hypothèse</a:t>
            </a:r>
            <a:r>
              <a:rPr lang="fr-FR" sz="2000" dirty="0" smtClean="0">
                <a:solidFill>
                  <a:srgbClr val="FFFF00"/>
                </a:solidFill>
              </a:rPr>
              <a:t> : La dynamique du cône d’éboulis  a déplacé les bases des stalagmites en 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dirty="0" smtClean="0">
                <a:solidFill>
                  <a:srgbClr val="FFFF00"/>
                </a:solidFill>
              </a:rPr>
              <a:t>Problématique</a:t>
            </a:r>
            <a:r>
              <a:rPr lang="fr-FR" sz="2000" dirty="0" smtClean="0">
                <a:solidFill>
                  <a:srgbClr val="FFFF00"/>
                </a:solidFill>
              </a:rPr>
              <a:t> : </a:t>
            </a:r>
            <a:r>
              <a:rPr lang="fr-FR" sz="2000" dirty="0">
                <a:solidFill>
                  <a:srgbClr val="FFFF00"/>
                </a:solidFill>
              </a:rPr>
              <a:t>Comment la déformation des stalagmites a-t-elle été influencée par la configuration et la dynamique du cône d’éboulis de </a:t>
            </a:r>
            <a:r>
              <a:rPr lang="fr-FR" sz="2000" dirty="0" smtClean="0">
                <a:solidFill>
                  <a:srgbClr val="FFFF00"/>
                </a:solidFill>
              </a:rPr>
              <a:t>l’aven de </a:t>
            </a:r>
            <a:r>
              <a:rPr lang="fr-FR" sz="2000" dirty="0">
                <a:solidFill>
                  <a:srgbClr val="FFFF00"/>
                </a:solidFill>
              </a:rPr>
              <a:t>la Salamandre </a:t>
            </a:r>
            <a:r>
              <a:rPr lang="fr-FR" sz="2000" dirty="0" smtClean="0">
                <a:solidFill>
                  <a:srgbClr val="FFFF00"/>
                </a:solidFill>
              </a:rPr>
              <a:t>?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42330" y="6361794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Figure 2 : Stalagmite particulière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Méthode et cartographie du sol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b="19192"/>
          <a:stretch/>
        </p:blipFill>
        <p:spPr>
          <a:xfrm>
            <a:off x="1260143" y="1432494"/>
            <a:ext cx="9671714" cy="5105306"/>
          </a:xfrm>
        </p:spPr>
      </p:pic>
      <p:sp>
        <p:nvSpPr>
          <p:cNvPr id="9" name="ZoneTexte 8"/>
          <p:cNvSpPr txBox="1"/>
          <p:nvPr/>
        </p:nvSpPr>
        <p:spPr>
          <a:xfrm>
            <a:off x="1422211" y="5774940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3 : Cartographie du sol au niveau de l’éboulis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Etude des coupes de l’éboulis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931" y="1538930"/>
            <a:ext cx="32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Figure 4 :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/>
          <a:stretch/>
        </p:blipFill>
        <p:spPr>
          <a:xfrm>
            <a:off x="2346405" y="1253331"/>
            <a:ext cx="8198472" cy="5187810"/>
          </a:xfrm>
        </p:spPr>
      </p:pic>
    </p:spTree>
    <p:extLst>
      <p:ext uri="{BB962C8B-B14F-4D97-AF65-F5344CB8AC3E}">
        <p14:creationId xmlns:p14="http://schemas.microsoft.com/office/powerpoint/2010/main" val="31087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Etude des coupes de l’éboulis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931" y="1538930"/>
            <a:ext cx="32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Figure 5 :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45" y="1238771"/>
            <a:ext cx="7862936" cy="5619229"/>
          </a:xfrm>
        </p:spPr>
      </p:pic>
    </p:spTree>
    <p:extLst>
      <p:ext uri="{BB962C8B-B14F-4D97-AF65-F5344CB8AC3E}">
        <p14:creationId xmlns:p14="http://schemas.microsoft.com/office/powerpoint/2010/main" val="7433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64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Analyse des stalagmites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931" y="1149544"/>
            <a:ext cx="1060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Figure 6 : Répartition des stalagmites dans la cavités en fonction de leur déformation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3"/>
          <a:stretch/>
        </p:blipFill>
        <p:spPr>
          <a:xfrm>
            <a:off x="451733" y="1787858"/>
            <a:ext cx="11337664" cy="5070142"/>
          </a:xfrm>
        </p:spPr>
      </p:pic>
    </p:spTree>
    <p:extLst>
      <p:ext uri="{BB962C8B-B14F-4D97-AF65-F5344CB8AC3E}">
        <p14:creationId xmlns:p14="http://schemas.microsoft.com/office/powerpoint/2010/main" val="2601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552" y="70067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Etude de massifs de stalagmites 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et stalactites associés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75259" y="3572817"/>
            <a:ext cx="387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Figure 7 : Dessin du site d’étude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2" y="1395630"/>
            <a:ext cx="7515000" cy="5462370"/>
          </a:xfrm>
        </p:spPr>
      </p:pic>
    </p:spTree>
    <p:extLst>
      <p:ext uri="{BB962C8B-B14F-4D97-AF65-F5344CB8AC3E}">
        <p14:creationId xmlns:p14="http://schemas.microsoft.com/office/powerpoint/2010/main" val="101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349</Words>
  <Application>Microsoft Office PowerPoint</Application>
  <PresentationFormat>Personnalisé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Stage équipier scientifique Aven de la Salamandre</vt:lpstr>
      <vt:lpstr>SOMMAIRE</vt:lpstr>
      <vt:lpstr>Présentation de la cavité </vt:lpstr>
      <vt:lpstr>Observation et problématique</vt:lpstr>
      <vt:lpstr>Méthode et cartographie du sol</vt:lpstr>
      <vt:lpstr>Etude des coupes de l’éboulis</vt:lpstr>
      <vt:lpstr>Etude des coupes de l’éboulis</vt:lpstr>
      <vt:lpstr>Analyse des stalagmites</vt:lpstr>
      <vt:lpstr>Etude de massifs de stalagmites  et stalactites associés</vt:lpstr>
      <vt:lpstr>Etude de massifs de stalagmites  et stalactites associés</vt:lpstr>
      <vt:lpstr>Etude de massifs de stalagmites  et stalactites associés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équipier scientifique Grotte de la Salamandre</dc:title>
  <dc:creator>anais</dc:creator>
  <cp:lastModifiedBy>Dubois</cp:lastModifiedBy>
  <cp:revision>26</cp:revision>
  <dcterms:created xsi:type="dcterms:W3CDTF">2015-05-01T15:52:48Z</dcterms:created>
  <dcterms:modified xsi:type="dcterms:W3CDTF">2015-05-01T20:57:12Z</dcterms:modified>
</cp:coreProperties>
</file>